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6515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2874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2288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250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293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8418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0196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674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685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394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639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0A73-AF9C-401F-A24B-45254FB35092}" type="datetimeFigureOut">
              <a:rPr lang="pt-BR" smtClean="0"/>
              <a:pPr/>
              <a:t>26/05/2017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46DE9-B86D-4C8D-BB41-5545EE602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934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 l="63000" t="63000" r="2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6222669"/>
            <a:ext cx="12192000" cy="635332"/>
            <a:chOff x="0" y="6222669"/>
            <a:chExt cx="12192000" cy="635332"/>
          </a:xfrm>
        </p:grpSpPr>
        <p:sp>
          <p:nvSpPr>
            <p:cNvPr id="6" name="Retângulo 5"/>
            <p:cNvSpPr>
              <a:spLocks noChangeAspect="1"/>
            </p:cNvSpPr>
            <p:nvPr/>
          </p:nvSpPr>
          <p:spPr>
            <a:xfrm flipV="1">
              <a:off x="0" y="6222669"/>
              <a:ext cx="12192000" cy="3325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>
              <a:spLocks noChangeAspect="1"/>
            </p:cNvSpPr>
            <p:nvPr/>
          </p:nvSpPr>
          <p:spPr>
            <a:xfrm>
              <a:off x="0" y="6329549"/>
              <a:ext cx="12192000" cy="5284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1471448" y="10803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 Simpósio Internacional de Inovação em Educação Superior</a:t>
            </a:r>
            <a:endParaRPr lang="pt-BR" dirty="0"/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1524000" y="4705624"/>
            <a:ext cx="9144000" cy="959452"/>
          </a:xfrm>
        </p:spPr>
        <p:txBody>
          <a:bodyPr/>
          <a:lstStyle/>
          <a:p>
            <a:r>
              <a:rPr lang="pt-BR" dirty="0" smtClean="0"/>
              <a:t>São Luís - MA</a:t>
            </a:r>
          </a:p>
          <a:p>
            <a:r>
              <a:rPr lang="pt-BR" dirty="0" smtClean="0"/>
              <a:t>27 a 29 de junho de 2017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869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 l="63000" t="63000" r="2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0" y="6222669"/>
            <a:ext cx="12192000" cy="635332"/>
            <a:chOff x="0" y="6222669"/>
            <a:chExt cx="12192000" cy="635332"/>
          </a:xfrm>
        </p:grpSpPr>
        <p:sp>
          <p:nvSpPr>
            <p:cNvPr id="6" name="Retângulo 5"/>
            <p:cNvSpPr>
              <a:spLocks noChangeAspect="1"/>
            </p:cNvSpPr>
            <p:nvPr/>
          </p:nvSpPr>
          <p:spPr>
            <a:xfrm flipV="1">
              <a:off x="0" y="6222669"/>
              <a:ext cx="12192000" cy="3325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>
              <a:spLocks noChangeAspect="1"/>
            </p:cNvSpPr>
            <p:nvPr/>
          </p:nvSpPr>
          <p:spPr>
            <a:xfrm>
              <a:off x="0" y="6329549"/>
              <a:ext cx="12192000" cy="5284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Título da Comunicação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80241" y="2035832"/>
            <a:ext cx="10515600" cy="3671285"/>
          </a:xfrm>
        </p:spPr>
        <p:txBody>
          <a:bodyPr/>
          <a:lstStyle/>
          <a:p>
            <a:pPr algn="ctr"/>
            <a:r>
              <a:rPr lang="pt-BR" dirty="0" smtClean="0"/>
              <a:t>Autor / </a:t>
            </a:r>
            <a:r>
              <a:rPr lang="pt-BR" dirty="0" smtClean="0"/>
              <a:t>Coautores (Instituição)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000" dirty="0" smtClean="0"/>
              <a:t>Data da apresentação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0869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 l="63000" t="63000" r="2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0" y="6222669"/>
            <a:ext cx="12192000" cy="635332"/>
            <a:chOff x="0" y="6222669"/>
            <a:chExt cx="12192000" cy="635332"/>
          </a:xfrm>
        </p:grpSpPr>
        <p:sp>
          <p:nvSpPr>
            <p:cNvPr id="6" name="Retângulo 5"/>
            <p:cNvSpPr>
              <a:spLocks noChangeAspect="1"/>
            </p:cNvSpPr>
            <p:nvPr/>
          </p:nvSpPr>
          <p:spPr>
            <a:xfrm flipV="1">
              <a:off x="0" y="6222669"/>
              <a:ext cx="12192000" cy="3325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>
              <a:spLocks noChangeAspect="1"/>
            </p:cNvSpPr>
            <p:nvPr/>
          </p:nvSpPr>
          <p:spPr>
            <a:xfrm>
              <a:off x="0" y="6329549"/>
              <a:ext cx="12192000" cy="5284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80241" y="2035832"/>
            <a:ext cx="10515600" cy="3671285"/>
          </a:xfrm>
        </p:spPr>
        <p:txBody>
          <a:bodyPr/>
          <a:lstStyle/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0869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31</Words>
  <Application>Microsoft Office PowerPoint</Application>
  <PresentationFormat>Personalizar</PresentationFormat>
  <Paragraphs>11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I Simpósio Internacional de Inovação em Educação Superior</vt:lpstr>
      <vt:lpstr>Título da Comunicação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142156</dc:creator>
  <cp:lastModifiedBy>Revista</cp:lastModifiedBy>
  <cp:revision>11</cp:revision>
  <dcterms:created xsi:type="dcterms:W3CDTF">2017-05-08T14:22:14Z</dcterms:created>
  <dcterms:modified xsi:type="dcterms:W3CDTF">2017-05-26T18:05:03Z</dcterms:modified>
</cp:coreProperties>
</file>